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73" r:id="rId3"/>
    <p:sldId id="256" r:id="rId4"/>
    <p:sldId id="275" r:id="rId5"/>
    <p:sldId id="257" r:id="rId6"/>
    <p:sldId id="260" r:id="rId7"/>
    <p:sldId id="268" r:id="rId8"/>
    <p:sldId id="269" r:id="rId9"/>
    <p:sldId id="258" r:id="rId10"/>
    <p:sldId id="262" r:id="rId11"/>
    <p:sldId id="276" r:id="rId12"/>
    <p:sldId id="270" r:id="rId13"/>
    <p:sldId id="267" r:id="rId14"/>
    <p:sldId id="259" r:id="rId15"/>
    <p:sldId id="263" r:id="rId16"/>
    <p:sldId id="264" r:id="rId17"/>
    <p:sldId id="265" r:id="rId18"/>
    <p:sldId id="266" r:id="rId19"/>
    <p:sldId id="272" r:id="rId20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1FF"/>
    <a:srgbClr val="EB43D3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BBA605-9E23-4FD1-8F4D-79B6BB7273FB}" v="202" dt="2018-09-10T22:30:25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4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83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dejo, Folayemisi" userId="51d54546-2242-410b-b4d2-4a689fc4cbd7" providerId="ADAL" clId="{D692F7FD-8DFF-48B3-87B7-F787D0F4AE33}"/>
    <pc:docChg chg="undo custSel mod delSld modSld sldOrd">
      <pc:chgData name="Badejo, Folayemisi" userId="51d54546-2242-410b-b4d2-4a689fc4cbd7" providerId="ADAL" clId="{D692F7FD-8DFF-48B3-87B7-F787D0F4AE33}" dt="2018-09-10T22:30:25.696" v="199" actId="478"/>
      <pc:docMkLst>
        <pc:docMk/>
      </pc:docMkLst>
      <pc:sldChg chg="modSp">
        <pc:chgData name="Badejo, Folayemisi" userId="51d54546-2242-410b-b4d2-4a689fc4cbd7" providerId="ADAL" clId="{D692F7FD-8DFF-48B3-87B7-F787D0F4AE33}" dt="2018-09-10T22:27:00.986" v="122" actId="20577"/>
        <pc:sldMkLst>
          <pc:docMk/>
          <pc:sldMk cId="213712881" sldId="256"/>
        </pc:sldMkLst>
        <pc:spChg chg="mod">
          <ac:chgData name="Badejo, Folayemisi" userId="51d54546-2242-410b-b4d2-4a689fc4cbd7" providerId="ADAL" clId="{D692F7FD-8DFF-48B3-87B7-F787D0F4AE33}" dt="2018-09-10T22:27:00.986" v="122" actId="20577"/>
          <ac:spMkLst>
            <pc:docMk/>
            <pc:sldMk cId="213712881" sldId="256"/>
            <ac:spMk id="2" creationId="{00000000-0000-0000-0000-000000000000}"/>
          </ac:spMkLst>
        </pc:spChg>
      </pc:sldChg>
      <pc:sldChg chg="addSp delSp modSp mod setBg">
        <pc:chgData name="Badejo, Folayemisi" userId="51d54546-2242-410b-b4d2-4a689fc4cbd7" providerId="ADAL" clId="{D692F7FD-8DFF-48B3-87B7-F787D0F4AE33}" dt="2018-09-10T22:26:32.323" v="110" actId="207"/>
        <pc:sldMkLst>
          <pc:docMk/>
          <pc:sldMk cId="2498904270" sldId="257"/>
        </pc:sldMkLst>
        <pc:spChg chg="mod">
          <ac:chgData name="Badejo, Folayemisi" userId="51d54546-2242-410b-b4d2-4a689fc4cbd7" providerId="ADAL" clId="{D692F7FD-8DFF-48B3-87B7-F787D0F4AE33}" dt="2018-09-10T22:19:06.835" v="19" actId="26606"/>
          <ac:spMkLst>
            <pc:docMk/>
            <pc:sldMk cId="2498904270" sldId="257"/>
            <ac:spMk id="2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9:06.835" v="19" actId="26606"/>
          <ac:spMkLst>
            <pc:docMk/>
            <pc:sldMk cId="2498904270" sldId="257"/>
            <ac:spMk id="3" creationId="{00000000-0000-0000-0000-000000000000}"/>
          </ac:spMkLst>
        </pc:spChg>
        <pc:spChg chg="add">
          <ac:chgData name="Badejo, Folayemisi" userId="51d54546-2242-410b-b4d2-4a689fc4cbd7" providerId="ADAL" clId="{D692F7FD-8DFF-48B3-87B7-F787D0F4AE33}" dt="2018-09-10T22:19:06.835" v="19" actId="26606"/>
          <ac:spMkLst>
            <pc:docMk/>
            <pc:sldMk cId="2498904270" sldId="257"/>
            <ac:spMk id="10" creationId="{42285737-90EE-47DC-AC80-8AE156B11969}"/>
          </ac:spMkLst>
        </pc:spChg>
        <pc:grpChg chg="add">
          <ac:chgData name="Badejo, Folayemisi" userId="51d54546-2242-410b-b4d2-4a689fc4cbd7" providerId="ADAL" clId="{D692F7FD-8DFF-48B3-87B7-F787D0F4AE33}" dt="2018-09-10T22:19:06.835" v="19" actId="26606"/>
          <ac:grpSpMkLst>
            <pc:docMk/>
            <pc:sldMk cId="2498904270" sldId="257"/>
            <ac:grpSpMk id="12" creationId="{B57BDC17-F1B3-455F-BBF1-680AA1F25C06}"/>
          </ac:grpSpMkLst>
        </pc:grpChg>
        <pc:graphicFrameChg chg="add mod">
          <ac:chgData name="Badejo, Folayemisi" userId="51d54546-2242-410b-b4d2-4a689fc4cbd7" providerId="ADAL" clId="{D692F7FD-8DFF-48B3-87B7-F787D0F4AE33}" dt="2018-09-10T22:26:32.323" v="110" actId="207"/>
          <ac:graphicFrameMkLst>
            <pc:docMk/>
            <pc:sldMk cId="2498904270" sldId="257"/>
            <ac:graphicFrameMk id="5" creationId="{E2529F8B-7B30-4D15-BFEA-EABB1DE0EED9}"/>
          </ac:graphicFrameMkLst>
        </pc:graphicFrameChg>
        <pc:inkChg chg="del">
          <ac:chgData name="Badejo, Folayemisi" userId="51d54546-2242-410b-b4d2-4a689fc4cbd7" providerId="ADAL" clId="{D692F7FD-8DFF-48B3-87B7-F787D0F4AE33}" dt="2018-09-10T22:18:55.375" v="18" actId="478"/>
          <ac:inkMkLst>
            <pc:docMk/>
            <pc:sldMk cId="2498904270" sldId="257"/>
            <ac:inkMk id="4" creationId="{58F9921F-3B37-4472-BE6F-7994249B3195}"/>
          </ac:inkMkLst>
        </pc:inkChg>
      </pc:sldChg>
      <pc:sldChg chg="delSp">
        <pc:chgData name="Badejo, Folayemisi" userId="51d54546-2242-410b-b4d2-4a689fc4cbd7" providerId="ADAL" clId="{D692F7FD-8DFF-48B3-87B7-F787D0F4AE33}" dt="2018-09-10T22:20:50.661" v="45" actId="478"/>
        <pc:sldMkLst>
          <pc:docMk/>
          <pc:sldMk cId="252329692" sldId="258"/>
        </pc:sldMkLst>
        <pc:inkChg chg="del">
          <ac:chgData name="Badejo, Folayemisi" userId="51d54546-2242-410b-b4d2-4a689fc4cbd7" providerId="ADAL" clId="{D692F7FD-8DFF-48B3-87B7-F787D0F4AE33}" dt="2018-09-10T22:20:50.661" v="45" actId="478"/>
          <ac:inkMkLst>
            <pc:docMk/>
            <pc:sldMk cId="252329692" sldId="258"/>
            <ac:inkMk id="11" creationId="{6894BD2F-6D25-4B4A-8F5E-70DDC3EFACA6}"/>
          </ac:inkMkLst>
        </pc:inkChg>
      </pc:sldChg>
      <pc:sldChg chg="addSp delSp modSp mod setBg">
        <pc:chgData name="Badejo, Folayemisi" userId="51d54546-2242-410b-b4d2-4a689fc4cbd7" providerId="ADAL" clId="{D692F7FD-8DFF-48B3-87B7-F787D0F4AE33}" dt="2018-09-10T22:19:42.383" v="26" actId="26606"/>
        <pc:sldMkLst>
          <pc:docMk/>
          <pc:sldMk cId="4059295196" sldId="260"/>
        </pc:sldMkLst>
        <pc:spChg chg="add del mod">
          <ac:chgData name="Badejo, Folayemisi" userId="51d54546-2242-410b-b4d2-4a689fc4cbd7" providerId="ADAL" clId="{D692F7FD-8DFF-48B3-87B7-F787D0F4AE33}" dt="2018-09-10T22:19:28.925" v="23" actId="478"/>
          <ac:spMkLst>
            <pc:docMk/>
            <pc:sldMk cId="4059295196" sldId="260"/>
            <ac:spMk id="2" creationId="{478178E1-078C-4018-9CF8-AB8448FB0CAB}"/>
          </ac:spMkLst>
        </pc:spChg>
        <pc:spChg chg="del">
          <ac:chgData name="Badejo, Folayemisi" userId="51d54546-2242-410b-b4d2-4a689fc4cbd7" providerId="ADAL" clId="{D692F7FD-8DFF-48B3-87B7-F787D0F4AE33}" dt="2018-09-10T22:19:25.904" v="22"/>
          <ac:spMkLst>
            <pc:docMk/>
            <pc:sldMk cId="4059295196" sldId="260"/>
            <ac:spMk id="3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9:25.904" v="22"/>
          <ac:spMkLst>
            <pc:docMk/>
            <pc:sldMk cId="4059295196" sldId="260"/>
            <ac:spMk id="4" creationId="{00000000-0000-0000-0000-000000000000}"/>
          </ac:spMkLst>
        </pc:spChg>
        <pc:spChg chg="add del">
          <ac:chgData name="Badejo, Folayemisi" userId="51d54546-2242-410b-b4d2-4a689fc4cbd7" providerId="ADAL" clId="{D692F7FD-8DFF-48B3-87B7-F787D0F4AE33}" dt="2018-09-10T22:19:42.383" v="26" actId="26606"/>
          <ac:spMkLst>
            <pc:docMk/>
            <pc:sldMk cId="4059295196" sldId="260"/>
            <ac:spMk id="10" creationId="{32BC26D8-82FB-445E-AA49-62A77D7C1EE0}"/>
          </ac:spMkLst>
        </pc:spChg>
        <pc:spChg chg="add del">
          <ac:chgData name="Badejo, Folayemisi" userId="51d54546-2242-410b-b4d2-4a689fc4cbd7" providerId="ADAL" clId="{D692F7FD-8DFF-48B3-87B7-F787D0F4AE33}" dt="2018-09-10T22:19:42.383" v="26" actId="26606"/>
          <ac:spMkLst>
            <pc:docMk/>
            <pc:sldMk cId="4059295196" sldId="260"/>
            <ac:spMk id="12" creationId="{CB44330D-EA18-4254-AA95-EB49948539B8}"/>
          </ac:spMkLst>
        </pc:spChg>
        <pc:picChg chg="add mod">
          <ac:chgData name="Badejo, Folayemisi" userId="51d54546-2242-410b-b4d2-4a689fc4cbd7" providerId="ADAL" clId="{D692F7FD-8DFF-48B3-87B7-F787D0F4AE33}" dt="2018-09-10T22:19:42.383" v="26" actId="26606"/>
          <ac:picMkLst>
            <pc:docMk/>
            <pc:sldMk cId="4059295196" sldId="260"/>
            <ac:picMk id="5" creationId="{F9DCE0F4-2F3E-4285-9355-B7EF6C33540E}"/>
          </ac:picMkLst>
        </pc:picChg>
      </pc:sldChg>
      <pc:sldChg chg="addSp delSp modSp modAnim">
        <pc:chgData name="Badejo, Folayemisi" userId="51d54546-2242-410b-b4d2-4a689fc4cbd7" providerId="ADAL" clId="{D692F7FD-8DFF-48B3-87B7-F787D0F4AE33}" dt="2018-09-10T22:21:06.495" v="50"/>
        <pc:sldMkLst>
          <pc:docMk/>
          <pc:sldMk cId="1036239007" sldId="262"/>
        </pc:sldMkLst>
        <pc:spChg chg="del">
          <ac:chgData name="Badejo, Folayemisi" userId="51d54546-2242-410b-b4d2-4a689fc4cbd7" providerId="ADAL" clId="{D692F7FD-8DFF-48B3-87B7-F787D0F4AE33}" dt="2018-09-10T22:21:01.715" v="47"/>
          <ac:spMkLst>
            <pc:docMk/>
            <pc:sldMk cId="1036239007" sldId="262"/>
            <ac:spMk id="10" creationId="{00000000-0000-0000-0000-000000000000}"/>
          </ac:spMkLst>
        </pc:spChg>
        <pc:picChg chg="add mod">
          <ac:chgData name="Badejo, Folayemisi" userId="51d54546-2242-410b-b4d2-4a689fc4cbd7" providerId="ADAL" clId="{D692F7FD-8DFF-48B3-87B7-F787D0F4AE33}" dt="2018-09-10T22:21:05.507" v="49" actId="1076"/>
          <ac:picMkLst>
            <pc:docMk/>
            <pc:sldMk cId="1036239007" sldId="262"/>
            <ac:picMk id="7" creationId="{3686E80B-5CBF-4A00-B87A-688DAA90829C}"/>
          </ac:picMkLst>
        </pc:picChg>
        <pc:inkChg chg="del">
          <ac:chgData name="Badejo, Folayemisi" userId="51d54546-2242-410b-b4d2-4a689fc4cbd7" providerId="ADAL" clId="{D692F7FD-8DFF-48B3-87B7-F787D0F4AE33}" dt="2018-09-10T22:20:55.914" v="46" actId="478"/>
          <ac:inkMkLst>
            <pc:docMk/>
            <pc:sldMk cId="1036239007" sldId="262"/>
            <ac:inkMk id="5" creationId="{E716ABE5-9997-4048-99DF-46B7CA3D0DED}"/>
          </ac:inkMkLst>
        </pc:inkChg>
      </pc:sldChg>
      <pc:sldChg chg="addSp delSp modSp">
        <pc:chgData name="Badejo, Folayemisi" userId="51d54546-2242-410b-b4d2-4a689fc4cbd7" providerId="ADAL" clId="{D692F7FD-8DFF-48B3-87B7-F787D0F4AE33}" dt="2018-09-10T22:22:55.674" v="77"/>
        <pc:sldMkLst>
          <pc:docMk/>
          <pc:sldMk cId="290612920" sldId="263"/>
        </pc:sldMkLst>
        <pc:spChg chg="del">
          <ac:chgData name="Badejo, Folayemisi" userId="51d54546-2242-410b-b4d2-4a689fc4cbd7" providerId="ADAL" clId="{D692F7FD-8DFF-48B3-87B7-F787D0F4AE33}" dt="2018-09-10T22:22:51.117" v="74"/>
          <ac:spMkLst>
            <pc:docMk/>
            <pc:sldMk cId="290612920" sldId="263"/>
            <ac:spMk id="2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2:51.117" v="74"/>
          <ac:spMkLst>
            <pc:docMk/>
            <pc:sldMk cId="290612920" sldId="263"/>
            <ac:spMk id="5" creationId="{00000000-0000-0000-0000-000000000000}"/>
          </ac:spMkLst>
        </pc:spChg>
        <pc:spChg chg="add del mod">
          <ac:chgData name="Badejo, Folayemisi" userId="51d54546-2242-410b-b4d2-4a689fc4cbd7" providerId="ADAL" clId="{D692F7FD-8DFF-48B3-87B7-F787D0F4AE33}" dt="2018-09-10T22:22:52.866" v="75" actId="478"/>
          <ac:spMkLst>
            <pc:docMk/>
            <pc:sldMk cId="290612920" sldId="263"/>
            <ac:spMk id="9" creationId="{6BAF3DCD-DB18-4757-8025-B294FE8893DB}"/>
          </ac:spMkLst>
        </pc:spChg>
        <pc:spChg chg="add del mod">
          <ac:chgData name="Badejo, Folayemisi" userId="51d54546-2242-410b-b4d2-4a689fc4cbd7" providerId="ADAL" clId="{D692F7FD-8DFF-48B3-87B7-F787D0F4AE33}" dt="2018-09-10T22:22:53.693" v="76" actId="478"/>
          <ac:spMkLst>
            <pc:docMk/>
            <pc:sldMk cId="290612920" sldId="263"/>
            <ac:spMk id="10" creationId="{7C13E840-90C9-4F1E-8C22-631BCD28971C}"/>
          </ac:spMkLst>
        </pc:spChg>
        <pc:graphicFrameChg chg="del">
          <ac:chgData name="Badejo, Folayemisi" userId="51d54546-2242-410b-b4d2-4a689fc4cbd7" providerId="ADAL" clId="{D692F7FD-8DFF-48B3-87B7-F787D0F4AE33}" dt="2018-09-10T22:22:51.117" v="74"/>
          <ac:graphicFrameMkLst>
            <pc:docMk/>
            <pc:sldMk cId="290612920" sldId="263"/>
            <ac:graphicFrameMk id="4" creationId="{00000000-0000-0000-0000-000000000000}"/>
          </ac:graphicFrameMkLst>
        </pc:graphicFrameChg>
        <pc:picChg chg="add">
          <ac:chgData name="Badejo, Folayemisi" userId="51d54546-2242-410b-b4d2-4a689fc4cbd7" providerId="ADAL" clId="{D692F7FD-8DFF-48B3-87B7-F787D0F4AE33}" dt="2018-09-10T22:22:55.674" v="77"/>
          <ac:picMkLst>
            <pc:docMk/>
            <pc:sldMk cId="290612920" sldId="263"/>
            <ac:picMk id="11" creationId="{D312491A-A848-45D4-9495-F8939EB8C8BD}"/>
          </ac:picMkLst>
        </pc:picChg>
        <pc:inkChg chg="del">
          <ac:chgData name="Badejo, Folayemisi" userId="51d54546-2242-410b-b4d2-4a689fc4cbd7" providerId="ADAL" clId="{D692F7FD-8DFF-48B3-87B7-F787D0F4AE33}" dt="2018-09-10T22:22:47.017" v="73" actId="478"/>
          <ac:inkMkLst>
            <pc:docMk/>
            <pc:sldMk cId="290612920" sldId="263"/>
            <ac:inkMk id="3" creationId="{D4ABFB63-FE1A-469A-AE39-44A88A9468A7}"/>
          </ac:inkMkLst>
        </pc:inkChg>
        <pc:inkChg chg="del">
          <ac:chgData name="Badejo, Folayemisi" userId="51d54546-2242-410b-b4d2-4a689fc4cbd7" providerId="ADAL" clId="{D692F7FD-8DFF-48B3-87B7-F787D0F4AE33}" dt="2018-09-10T22:22:45.105" v="72" actId="478"/>
          <ac:inkMkLst>
            <pc:docMk/>
            <pc:sldMk cId="290612920" sldId="263"/>
            <ac:inkMk id="6" creationId="{0809B70F-966D-4890-A4E8-50DB13D63F34}"/>
          </ac:inkMkLst>
        </pc:inkChg>
        <pc:inkChg chg="del">
          <ac:chgData name="Badejo, Folayemisi" userId="51d54546-2242-410b-b4d2-4a689fc4cbd7" providerId="ADAL" clId="{D692F7FD-8DFF-48B3-87B7-F787D0F4AE33}" dt="2018-09-10T22:22:42.962" v="71" actId="478"/>
          <ac:inkMkLst>
            <pc:docMk/>
            <pc:sldMk cId="290612920" sldId="263"/>
            <ac:inkMk id="7" creationId="{49C45A23-AA65-4FE0-8BC5-F39993570EA3}"/>
          </ac:inkMkLst>
        </pc:inkChg>
        <pc:inkChg chg="del">
          <ac:chgData name="Badejo, Folayemisi" userId="51d54546-2242-410b-b4d2-4a689fc4cbd7" providerId="ADAL" clId="{D692F7FD-8DFF-48B3-87B7-F787D0F4AE33}" dt="2018-09-10T22:22:40.961" v="70" actId="478"/>
          <ac:inkMkLst>
            <pc:docMk/>
            <pc:sldMk cId="290612920" sldId="263"/>
            <ac:inkMk id="8" creationId="{6FC0FF6B-F51B-4BA0-B852-79297BF797DD}"/>
          </ac:inkMkLst>
        </pc:inkChg>
      </pc:sldChg>
      <pc:sldChg chg="addSp delSp modSp">
        <pc:chgData name="Badejo, Folayemisi" userId="51d54546-2242-410b-b4d2-4a689fc4cbd7" providerId="ADAL" clId="{D692F7FD-8DFF-48B3-87B7-F787D0F4AE33}" dt="2018-09-10T22:30:25.696" v="199" actId="478"/>
        <pc:sldMkLst>
          <pc:docMk/>
          <pc:sldMk cId="2871545103" sldId="264"/>
        </pc:sldMkLst>
        <pc:spChg chg="del">
          <ac:chgData name="Badejo, Folayemisi" userId="51d54546-2242-410b-b4d2-4a689fc4cbd7" providerId="ADAL" clId="{D692F7FD-8DFF-48B3-87B7-F787D0F4AE33}" dt="2018-09-10T22:24:35.553" v="94"/>
          <ac:spMkLst>
            <pc:docMk/>
            <pc:sldMk cId="2871545103" sldId="264"/>
            <ac:spMk id="6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4:35.553" v="94"/>
          <ac:spMkLst>
            <pc:docMk/>
            <pc:sldMk cId="2871545103" sldId="264"/>
            <ac:spMk id="7" creationId="{00000000-0000-0000-0000-000000000000}"/>
          </ac:spMkLst>
        </pc:spChg>
        <pc:spChg chg="add del mod">
          <ac:chgData name="Badejo, Folayemisi" userId="51d54546-2242-410b-b4d2-4a689fc4cbd7" providerId="ADAL" clId="{D692F7FD-8DFF-48B3-87B7-F787D0F4AE33}" dt="2018-09-10T22:30:25.696" v="199" actId="478"/>
          <ac:spMkLst>
            <pc:docMk/>
            <pc:sldMk cId="2871545103" sldId="264"/>
            <ac:spMk id="8" creationId="{ED583317-1110-4B9C-AAD7-3E4228C9C4F1}"/>
          </ac:spMkLst>
        </pc:spChg>
        <pc:spChg chg="del">
          <ac:chgData name="Badejo, Folayemisi" userId="51d54546-2242-410b-b4d2-4a689fc4cbd7" providerId="ADAL" clId="{D692F7FD-8DFF-48B3-87B7-F787D0F4AE33}" dt="2018-09-10T22:24:35.553" v="94"/>
          <ac:spMkLst>
            <pc:docMk/>
            <pc:sldMk cId="2871545103" sldId="264"/>
            <ac:spMk id="9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4:35.553" v="94"/>
          <ac:spMkLst>
            <pc:docMk/>
            <pc:sldMk cId="2871545103" sldId="264"/>
            <ac:spMk id="13" creationId="{00000000-0000-0000-0000-000000000000}"/>
          </ac:spMkLst>
        </pc:spChg>
        <pc:picChg chg="add del mod">
          <ac:chgData name="Badejo, Folayemisi" userId="51d54546-2242-410b-b4d2-4a689fc4cbd7" providerId="ADAL" clId="{D692F7FD-8DFF-48B3-87B7-F787D0F4AE33}" dt="2018-09-10T22:24:35.553" v="94"/>
          <ac:picMkLst>
            <pc:docMk/>
            <pc:sldMk cId="2871545103" sldId="264"/>
            <ac:picMk id="2" creationId="{484D04CD-54B9-4448-9554-711914F0F578}"/>
          </ac:picMkLst>
        </pc:picChg>
        <pc:picChg chg="add">
          <ac:chgData name="Badejo, Folayemisi" userId="51d54546-2242-410b-b4d2-4a689fc4cbd7" providerId="ADAL" clId="{D692F7FD-8DFF-48B3-87B7-F787D0F4AE33}" dt="2018-09-10T22:24:39.813" v="95"/>
          <ac:picMkLst>
            <pc:docMk/>
            <pc:sldMk cId="2871545103" sldId="264"/>
            <ac:picMk id="3" creationId="{D23F2681-EF7C-4A4C-8ADF-D1B0D5BF8D30}"/>
          </ac:picMkLst>
        </pc:picChg>
        <pc:picChg chg="del">
          <ac:chgData name="Badejo, Folayemisi" userId="51d54546-2242-410b-b4d2-4a689fc4cbd7" providerId="ADAL" clId="{D692F7FD-8DFF-48B3-87B7-F787D0F4AE33}" dt="2018-09-10T22:24:35.553" v="94"/>
          <ac:picMkLst>
            <pc:docMk/>
            <pc:sldMk cId="2871545103" sldId="264"/>
            <ac:picMk id="4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4:35.553" v="94"/>
          <ac:picMkLst>
            <pc:docMk/>
            <pc:sldMk cId="2871545103" sldId="264"/>
            <ac:picMk id="5" creationId="{00000000-0000-0000-0000-000000000000}"/>
          </ac:picMkLst>
        </pc:picChg>
        <pc:picChg chg="del mod">
          <ac:chgData name="Badejo, Folayemisi" userId="51d54546-2242-410b-b4d2-4a689fc4cbd7" providerId="ADAL" clId="{D692F7FD-8DFF-48B3-87B7-F787D0F4AE33}" dt="2018-09-10T22:23:37.539" v="79" actId="478"/>
          <ac:picMkLst>
            <pc:docMk/>
            <pc:sldMk cId="2871545103" sldId="264"/>
            <ac:picMk id="11" creationId="{00000000-0000-0000-0000-000000000000}"/>
          </ac:picMkLst>
        </pc:picChg>
        <pc:picChg chg="add del mod modCrop">
          <ac:chgData name="Badejo, Folayemisi" userId="51d54546-2242-410b-b4d2-4a689fc4cbd7" providerId="ADAL" clId="{D692F7FD-8DFF-48B3-87B7-F787D0F4AE33}" dt="2018-09-10T22:24:35.553" v="94"/>
          <ac:picMkLst>
            <pc:docMk/>
            <pc:sldMk cId="2871545103" sldId="264"/>
            <ac:picMk id="1026" creationId="{54A2E551-357D-4E6F-B7C7-E4B9B0C84AB2}"/>
          </ac:picMkLst>
        </pc:picChg>
        <pc:picChg chg="del">
          <ac:chgData name="Badejo, Folayemisi" userId="51d54546-2242-410b-b4d2-4a689fc4cbd7" providerId="ADAL" clId="{D692F7FD-8DFF-48B3-87B7-F787D0F4AE33}" dt="2018-09-10T22:23:59.042" v="88" actId="478"/>
          <ac:picMkLst>
            <pc:docMk/>
            <pc:sldMk cId="2871545103" sldId="264"/>
            <ac:picMk id="5124" creationId="{00000000-0000-0000-0000-000000000000}"/>
          </ac:picMkLst>
        </pc:picChg>
      </pc:sldChg>
      <pc:sldChg chg="addSp delSp">
        <pc:chgData name="Badejo, Folayemisi" userId="51d54546-2242-410b-b4d2-4a689fc4cbd7" providerId="ADAL" clId="{D692F7FD-8DFF-48B3-87B7-F787D0F4AE33}" dt="2018-09-10T22:24:57.915" v="100"/>
        <pc:sldMkLst>
          <pc:docMk/>
          <pc:sldMk cId="3940645817" sldId="265"/>
        </pc:sldMkLst>
        <pc:spChg chg="add del">
          <ac:chgData name="Badejo, Folayemisi" userId="51d54546-2242-410b-b4d2-4a689fc4cbd7" providerId="ADAL" clId="{D692F7FD-8DFF-48B3-87B7-F787D0F4AE33}" dt="2018-09-10T22:24:54.362" v="99"/>
          <ac:spMkLst>
            <pc:docMk/>
            <pc:sldMk cId="3940645817" sldId="265"/>
            <ac:spMk id="6" creationId="{00000000-0000-0000-0000-000000000000}"/>
          </ac:spMkLst>
        </pc:spChg>
        <pc:spChg chg="add del">
          <ac:chgData name="Badejo, Folayemisi" userId="51d54546-2242-410b-b4d2-4a689fc4cbd7" providerId="ADAL" clId="{D692F7FD-8DFF-48B3-87B7-F787D0F4AE33}" dt="2018-09-10T22:24:54.362" v="99"/>
          <ac:spMkLst>
            <pc:docMk/>
            <pc:sldMk cId="3940645817" sldId="265"/>
            <ac:spMk id="7" creationId="{00000000-0000-0000-0000-000000000000}"/>
          </ac:spMkLst>
        </pc:spChg>
        <pc:spChg chg="add del">
          <ac:chgData name="Badejo, Folayemisi" userId="51d54546-2242-410b-b4d2-4a689fc4cbd7" providerId="ADAL" clId="{D692F7FD-8DFF-48B3-87B7-F787D0F4AE33}" dt="2018-09-10T22:24:54.362" v="99"/>
          <ac:spMkLst>
            <pc:docMk/>
            <pc:sldMk cId="3940645817" sldId="265"/>
            <ac:spMk id="9" creationId="{00000000-0000-0000-0000-000000000000}"/>
          </ac:spMkLst>
        </pc:spChg>
        <pc:spChg chg="add del">
          <ac:chgData name="Badejo, Folayemisi" userId="51d54546-2242-410b-b4d2-4a689fc4cbd7" providerId="ADAL" clId="{D692F7FD-8DFF-48B3-87B7-F787D0F4AE33}" dt="2018-09-10T22:24:54.362" v="99"/>
          <ac:spMkLst>
            <pc:docMk/>
            <pc:sldMk cId="3940645817" sldId="265"/>
            <ac:spMk id="10" creationId="{00000000-0000-0000-0000-000000000000}"/>
          </ac:spMkLst>
        </pc:spChg>
        <pc:picChg chg="add del">
          <ac:chgData name="Badejo, Folayemisi" userId="51d54546-2242-410b-b4d2-4a689fc4cbd7" providerId="ADAL" clId="{D692F7FD-8DFF-48B3-87B7-F787D0F4AE33}" dt="2018-09-10T22:24:54.362" v="99"/>
          <ac:picMkLst>
            <pc:docMk/>
            <pc:sldMk cId="3940645817" sldId="265"/>
            <ac:picMk id="2" creationId="{00000000-0000-0000-0000-000000000000}"/>
          </ac:picMkLst>
        </pc:picChg>
        <pc:picChg chg="add del">
          <ac:chgData name="Badejo, Folayemisi" userId="51d54546-2242-410b-b4d2-4a689fc4cbd7" providerId="ADAL" clId="{D692F7FD-8DFF-48B3-87B7-F787D0F4AE33}" dt="2018-09-10T22:24:54.362" v="99"/>
          <ac:picMkLst>
            <pc:docMk/>
            <pc:sldMk cId="3940645817" sldId="265"/>
            <ac:picMk id="4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4:54.362" v="99"/>
          <ac:picMkLst>
            <pc:docMk/>
            <pc:sldMk cId="3940645817" sldId="265"/>
            <ac:picMk id="5" creationId="{00000000-0000-0000-0000-000000000000}"/>
          </ac:picMkLst>
        </pc:picChg>
        <pc:picChg chg="add">
          <ac:chgData name="Badejo, Folayemisi" userId="51d54546-2242-410b-b4d2-4a689fc4cbd7" providerId="ADAL" clId="{D692F7FD-8DFF-48B3-87B7-F787D0F4AE33}" dt="2018-09-10T22:24:57.915" v="100"/>
          <ac:picMkLst>
            <pc:docMk/>
            <pc:sldMk cId="3940645817" sldId="265"/>
            <ac:picMk id="8" creationId="{507F3833-0C70-4DC0-AF47-0FC8DC1F2908}"/>
          </ac:picMkLst>
        </pc:picChg>
        <pc:picChg chg="add del">
          <ac:chgData name="Badejo, Folayemisi" userId="51d54546-2242-410b-b4d2-4a689fc4cbd7" providerId="ADAL" clId="{D692F7FD-8DFF-48B3-87B7-F787D0F4AE33}" dt="2018-09-10T22:24:54.362" v="99"/>
          <ac:picMkLst>
            <pc:docMk/>
            <pc:sldMk cId="3940645817" sldId="265"/>
            <ac:picMk id="7170" creationId="{00000000-0000-0000-0000-000000000000}"/>
          </ac:picMkLst>
        </pc:picChg>
        <pc:inkChg chg="del">
          <ac:chgData name="Badejo, Folayemisi" userId="51d54546-2242-410b-b4d2-4a689fc4cbd7" providerId="ADAL" clId="{D692F7FD-8DFF-48B3-87B7-F787D0F4AE33}" dt="2018-09-10T22:24:44.693" v="96" actId="478"/>
          <ac:inkMkLst>
            <pc:docMk/>
            <pc:sldMk cId="3940645817" sldId="265"/>
            <ac:inkMk id="3" creationId="{7483E2FB-CE3C-4C2F-A3D1-C80753DFE6FA}"/>
          </ac:inkMkLst>
        </pc:inkChg>
      </pc:sldChg>
      <pc:sldChg chg="addSp delSp">
        <pc:chgData name="Badejo, Folayemisi" userId="51d54546-2242-410b-b4d2-4a689fc4cbd7" providerId="ADAL" clId="{D692F7FD-8DFF-48B3-87B7-F787D0F4AE33}" dt="2018-09-10T22:25:10.894" v="102"/>
        <pc:sldMkLst>
          <pc:docMk/>
          <pc:sldMk cId="3467425540" sldId="266"/>
        </pc:sldMkLst>
        <pc:spChg chg="del">
          <ac:chgData name="Badejo, Folayemisi" userId="51d54546-2242-410b-b4d2-4a689fc4cbd7" providerId="ADAL" clId="{D692F7FD-8DFF-48B3-87B7-F787D0F4AE33}" dt="2018-09-10T22:25:07.606" v="101"/>
          <ac:spMkLst>
            <pc:docMk/>
            <pc:sldMk cId="3467425540" sldId="266"/>
            <ac:spMk id="6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5:07.606" v="101"/>
          <ac:spMkLst>
            <pc:docMk/>
            <pc:sldMk cId="3467425540" sldId="266"/>
            <ac:spMk id="7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5:07.606" v="101"/>
          <ac:spMkLst>
            <pc:docMk/>
            <pc:sldMk cId="3467425540" sldId="266"/>
            <ac:spMk id="9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5:07.606" v="101"/>
          <ac:spMkLst>
            <pc:docMk/>
            <pc:sldMk cId="3467425540" sldId="266"/>
            <ac:spMk id="10" creationId="{00000000-0000-0000-0000-000000000000}"/>
          </ac:spMkLst>
        </pc:spChg>
        <pc:picChg chg="del">
          <ac:chgData name="Badejo, Folayemisi" userId="51d54546-2242-410b-b4d2-4a689fc4cbd7" providerId="ADAL" clId="{D692F7FD-8DFF-48B3-87B7-F787D0F4AE33}" dt="2018-09-10T22:25:07.606" v="101"/>
          <ac:picMkLst>
            <pc:docMk/>
            <pc:sldMk cId="3467425540" sldId="266"/>
            <ac:picMk id="2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5:07.606" v="101"/>
          <ac:picMkLst>
            <pc:docMk/>
            <pc:sldMk cId="3467425540" sldId="266"/>
            <ac:picMk id="3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5:07.606" v="101"/>
          <ac:picMkLst>
            <pc:docMk/>
            <pc:sldMk cId="3467425540" sldId="266"/>
            <ac:picMk id="4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5:07.606" v="101"/>
          <ac:picMkLst>
            <pc:docMk/>
            <pc:sldMk cId="3467425540" sldId="266"/>
            <ac:picMk id="5" creationId="{00000000-0000-0000-0000-000000000000}"/>
          </ac:picMkLst>
        </pc:picChg>
        <pc:picChg chg="add">
          <ac:chgData name="Badejo, Folayemisi" userId="51d54546-2242-410b-b4d2-4a689fc4cbd7" providerId="ADAL" clId="{D692F7FD-8DFF-48B3-87B7-F787D0F4AE33}" dt="2018-09-10T22:25:10.894" v="102"/>
          <ac:picMkLst>
            <pc:docMk/>
            <pc:sldMk cId="3467425540" sldId="266"/>
            <ac:picMk id="8" creationId="{BE0F794C-1881-48B7-94BB-DBE5B554B630}"/>
          </ac:picMkLst>
        </pc:picChg>
      </pc:sldChg>
      <pc:sldChg chg="addSp delSp modSp mod setBg">
        <pc:chgData name="Badejo, Folayemisi" userId="51d54546-2242-410b-b4d2-4a689fc4cbd7" providerId="ADAL" clId="{D692F7FD-8DFF-48B3-87B7-F787D0F4AE33}" dt="2018-09-10T22:22:27.770" v="69" actId="26606"/>
        <pc:sldMkLst>
          <pc:docMk/>
          <pc:sldMk cId="2486925291" sldId="267"/>
        </pc:sldMkLst>
        <pc:spChg chg="del">
          <ac:chgData name="Badejo, Folayemisi" userId="51d54546-2242-410b-b4d2-4a689fc4cbd7" providerId="ADAL" clId="{D692F7FD-8DFF-48B3-87B7-F787D0F4AE33}" dt="2018-09-10T22:22:19.598" v="64"/>
          <ac:spMkLst>
            <pc:docMk/>
            <pc:sldMk cId="2486925291" sldId="267"/>
            <ac:spMk id="2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2:19.598" v="64"/>
          <ac:spMkLst>
            <pc:docMk/>
            <pc:sldMk cId="2486925291" sldId="267"/>
            <ac:spMk id="4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2:19.598" v="64"/>
          <ac:spMkLst>
            <pc:docMk/>
            <pc:sldMk cId="2486925291" sldId="267"/>
            <ac:spMk id="5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2:19.598" v="64"/>
          <ac:spMkLst>
            <pc:docMk/>
            <pc:sldMk cId="2486925291" sldId="267"/>
            <ac:spMk id="6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2:19.598" v="64"/>
          <ac:spMkLst>
            <pc:docMk/>
            <pc:sldMk cId="2486925291" sldId="267"/>
            <ac:spMk id="9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2:19.598" v="64"/>
          <ac:spMkLst>
            <pc:docMk/>
            <pc:sldMk cId="2486925291" sldId="267"/>
            <ac:spMk id="10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2:19.598" v="64"/>
          <ac:spMkLst>
            <pc:docMk/>
            <pc:sldMk cId="2486925291" sldId="267"/>
            <ac:spMk id="11" creationId="{00000000-0000-0000-0000-000000000000}"/>
          </ac:spMkLst>
        </pc:spChg>
        <pc:spChg chg="add del mod">
          <ac:chgData name="Badejo, Folayemisi" userId="51d54546-2242-410b-b4d2-4a689fc4cbd7" providerId="ADAL" clId="{D692F7FD-8DFF-48B3-87B7-F787D0F4AE33}" dt="2018-09-10T22:22:21.651" v="65" actId="478"/>
          <ac:spMkLst>
            <pc:docMk/>
            <pc:sldMk cId="2486925291" sldId="267"/>
            <ac:spMk id="13" creationId="{4AAED879-A62B-4181-896B-0206206859D9}"/>
          </ac:spMkLst>
        </pc:spChg>
        <pc:spChg chg="add del">
          <ac:chgData name="Badejo, Folayemisi" userId="51d54546-2242-410b-b4d2-4a689fc4cbd7" providerId="ADAL" clId="{D692F7FD-8DFF-48B3-87B7-F787D0F4AE33}" dt="2018-09-10T22:22:27.760" v="68" actId="26606"/>
          <ac:spMkLst>
            <pc:docMk/>
            <pc:sldMk cId="2486925291" sldId="267"/>
            <ac:spMk id="19" creationId="{53BB5D57-6178-4F62-B472-0312F6D95A85}"/>
          </ac:spMkLst>
        </pc:spChg>
        <pc:spChg chg="add del">
          <ac:chgData name="Badejo, Folayemisi" userId="51d54546-2242-410b-b4d2-4a689fc4cbd7" providerId="ADAL" clId="{D692F7FD-8DFF-48B3-87B7-F787D0F4AE33}" dt="2018-09-10T22:22:27.760" v="68" actId="26606"/>
          <ac:spMkLst>
            <pc:docMk/>
            <pc:sldMk cId="2486925291" sldId="267"/>
            <ac:spMk id="21" creationId="{4C61BD32-7542-4D52-BA5A-3ADE869BF8AC}"/>
          </ac:spMkLst>
        </pc:spChg>
        <pc:picChg chg="del">
          <ac:chgData name="Badejo, Folayemisi" userId="51d54546-2242-410b-b4d2-4a689fc4cbd7" providerId="ADAL" clId="{D692F7FD-8DFF-48B3-87B7-F787D0F4AE33}" dt="2018-09-10T22:22:19.598" v="64"/>
          <ac:picMkLst>
            <pc:docMk/>
            <pc:sldMk cId="2486925291" sldId="267"/>
            <ac:picMk id="7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2:19.598" v="64"/>
          <ac:picMkLst>
            <pc:docMk/>
            <pc:sldMk cId="2486925291" sldId="267"/>
            <ac:picMk id="8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2:19.598" v="64"/>
          <ac:picMkLst>
            <pc:docMk/>
            <pc:sldMk cId="2486925291" sldId="267"/>
            <ac:picMk id="12" creationId="{00000000-0000-0000-0000-000000000000}"/>
          </ac:picMkLst>
        </pc:picChg>
        <pc:picChg chg="add mod">
          <ac:chgData name="Badejo, Folayemisi" userId="51d54546-2242-410b-b4d2-4a689fc4cbd7" providerId="ADAL" clId="{D692F7FD-8DFF-48B3-87B7-F787D0F4AE33}" dt="2018-09-10T22:22:27.770" v="69" actId="26606"/>
          <ac:picMkLst>
            <pc:docMk/>
            <pc:sldMk cId="2486925291" sldId="267"/>
            <ac:picMk id="14" creationId="{E11BD6A0-34C4-4B1D-B6FD-1BE373E65219}"/>
          </ac:picMkLst>
        </pc:picChg>
        <pc:picChg chg="del">
          <ac:chgData name="Badejo, Folayemisi" userId="51d54546-2242-410b-b4d2-4a689fc4cbd7" providerId="ADAL" clId="{D692F7FD-8DFF-48B3-87B7-F787D0F4AE33}" dt="2018-09-10T22:22:19.598" v="64"/>
          <ac:picMkLst>
            <pc:docMk/>
            <pc:sldMk cId="2486925291" sldId="267"/>
            <ac:picMk id="3074" creationId="{00000000-0000-0000-0000-000000000000}"/>
          </ac:picMkLst>
        </pc:picChg>
        <pc:inkChg chg="del">
          <ac:chgData name="Badejo, Folayemisi" userId="51d54546-2242-410b-b4d2-4a689fc4cbd7" providerId="ADAL" clId="{D692F7FD-8DFF-48B3-87B7-F787D0F4AE33}" dt="2018-09-10T22:22:14.827" v="63" actId="478"/>
          <ac:inkMkLst>
            <pc:docMk/>
            <pc:sldMk cId="2486925291" sldId="267"/>
            <ac:inkMk id="3" creationId="{3C7DDE83-DA2F-4A9C-ABBA-F9FDED4FD8A9}"/>
          </ac:inkMkLst>
        </pc:inkChg>
      </pc:sldChg>
      <pc:sldChg chg="addSp delSp modSp modAnim">
        <pc:chgData name="Badejo, Folayemisi" userId="51d54546-2242-410b-b4d2-4a689fc4cbd7" providerId="ADAL" clId="{D692F7FD-8DFF-48B3-87B7-F787D0F4AE33}" dt="2018-09-10T22:20:32.935" v="44"/>
        <pc:sldMkLst>
          <pc:docMk/>
          <pc:sldMk cId="117838095" sldId="268"/>
        </pc:sldMkLst>
        <pc:spChg chg="del">
          <ac:chgData name="Badejo, Folayemisi" userId="51d54546-2242-410b-b4d2-4a689fc4cbd7" providerId="ADAL" clId="{D692F7FD-8DFF-48B3-87B7-F787D0F4AE33}" dt="2018-09-10T22:20:21.721" v="39"/>
          <ac:spMkLst>
            <pc:docMk/>
            <pc:sldMk cId="117838095" sldId="268"/>
            <ac:spMk id="5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9:50.475" v="27"/>
          <ac:spMkLst>
            <pc:docMk/>
            <pc:sldMk cId="117838095" sldId="268"/>
            <ac:spMk id="7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0:02.904" v="31"/>
          <ac:spMkLst>
            <pc:docMk/>
            <pc:sldMk cId="117838095" sldId="268"/>
            <ac:spMk id="10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0:11.094" v="35"/>
          <ac:spMkLst>
            <pc:docMk/>
            <pc:sldMk cId="117838095" sldId="268"/>
            <ac:spMk id="11" creationId="{00000000-0000-0000-0000-000000000000}"/>
          </ac:spMkLst>
        </pc:spChg>
        <pc:picChg chg="add mod">
          <ac:chgData name="Badejo, Folayemisi" userId="51d54546-2242-410b-b4d2-4a689fc4cbd7" providerId="ADAL" clId="{D692F7FD-8DFF-48B3-87B7-F787D0F4AE33}" dt="2018-09-10T22:19:55.214" v="29" actId="1076"/>
          <ac:picMkLst>
            <pc:docMk/>
            <pc:sldMk cId="117838095" sldId="268"/>
            <ac:picMk id="4" creationId="{E4787993-ED72-46C4-B7ED-9E0F17EFCD8A}"/>
          </ac:picMkLst>
        </pc:picChg>
        <pc:picChg chg="add mod">
          <ac:chgData name="Badejo, Folayemisi" userId="51d54546-2242-410b-b4d2-4a689fc4cbd7" providerId="ADAL" clId="{D692F7FD-8DFF-48B3-87B7-F787D0F4AE33}" dt="2018-09-10T22:20:06.154" v="33" actId="1076"/>
          <ac:picMkLst>
            <pc:docMk/>
            <pc:sldMk cId="117838095" sldId="268"/>
            <ac:picMk id="6" creationId="{366F08D4-4098-4E0D-AC5F-2505EF47584E}"/>
          </ac:picMkLst>
        </pc:picChg>
        <pc:picChg chg="add mod">
          <ac:chgData name="Badejo, Folayemisi" userId="51d54546-2242-410b-b4d2-4a689fc4cbd7" providerId="ADAL" clId="{D692F7FD-8DFF-48B3-87B7-F787D0F4AE33}" dt="2018-09-10T22:20:16.707" v="37" actId="1076"/>
          <ac:picMkLst>
            <pc:docMk/>
            <pc:sldMk cId="117838095" sldId="268"/>
            <ac:picMk id="9" creationId="{B6B37BB1-C346-49A5-868D-32B7F366CD68}"/>
          </ac:picMkLst>
        </pc:picChg>
        <pc:picChg chg="add mod">
          <ac:chgData name="Badejo, Folayemisi" userId="51d54546-2242-410b-b4d2-4a689fc4cbd7" providerId="ADAL" clId="{D692F7FD-8DFF-48B3-87B7-F787D0F4AE33}" dt="2018-09-10T22:20:25.043" v="41" actId="1076"/>
          <ac:picMkLst>
            <pc:docMk/>
            <pc:sldMk cId="117838095" sldId="268"/>
            <ac:picMk id="12" creationId="{5DDB7E86-7847-4398-832A-ABEA703E62C1}"/>
          </ac:picMkLst>
        </pc:picChg>
      </pc:sldChg>
      <pc:sldChg chg="delSp">
        <pc:chgData name="Badejo, Folayemisi" userId="51d54546-2242-410b-b4d2-4a689fc4cbd7" providerId="ADAL" clId="{D692F7FD-8DFF-48B3-87B7-F787D0F4AE33}" dt="2018-09-10T22:22:07.162" v="62" actId="478"/>
        <pc:sldMkLst>
          <pc:docMk/>
          <pc:sldMk cId="3764675397" sldId="270"/>
        </pc:sldMkLst>
        <pc:inkChg chg="del">
          <ac:chgData name="Badejo, Folayemisi" userId="51d54546-2242-410b-b4d2-4a689fc4cbd7" providerId="ADAL" clId="{D692F7FD-8DFF-48B3-87B7-F787D0F4AE33}" dt="2018-09-10T22:22:07.162" v="62" actId="478"/>
          <ac:inkMkLst>
            <pc:docMk/>
            <pc:sldMk cId="3764675397" sldId="270"/>
            <ac:inkMk id="3" creationId="{A80B304B-6901-4D80-90F5-F0246111E159}"/>
          </ac:inkMkLst>
        </pc:inkChg>
      </pc:sldChg>
      <pc:sldChg chg="ord modNotesTx">
        <pc:chgData name="Badejo, Folayemisi" userId="51d54546-2242-410b-b4d2-4a689fc4cbd7" providerId="ADAL" clId="{D692F7FD-8DFF-48B3-87B7-F787D0F4AE33}" dt="2018-09-10T22:29:51.648" v="179" actId="20577"/>
        <pc:sldMkLst>
          <pc:docMk/>
          <pc:sldMk cId="743049086" sldId="271"/>
        </pc:sldMkLst>
      </pc:sldChg>
      <pc:sldChg chg="addSp delSp">
        <pc:chgData name="Badejo, Folayemisi" userId="51d54546-2242-410b-b4d2-4a689fc4cbd7" providerId="ADAL" clId="{D692F7FD-8DFF-48B3-87B7-F787D0F4AE33}" dt="2018-09-10T22:25:22.599" v="104"/>
        <pc:sldMkLst>
          <pc:docMk/>
          <pc:sldMk cId="3659274882" sldId="272"/>
        </pc:sldMkLst>
        <pc:spChg chg="del">
          <ac:chgData name="Badejo, Folayemisi" userId="51d54546-2242-410b-b4d2-4a689fc4cbd7" providerId="ADAL" clId="{D692F7FD-8DFF-48B3-87B7-F787D0F4AE33}" dt="2018-09-10T22:25:19.140" v="103"/>
          <ac:spMkLst>
            <pc:docMk/>
            <pc:sldMk cId="3659274882" sldId="272"/>
            <ac:spMk id="6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5:19.140" v="103"/>
          <ac:spMkLst>
            <pc:docMk/>
            <pc:sldMk cId="3659274882" sldId="272"/>
            <ac:spMk id="8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5:19.140" v="103"/>
          <ac:spMkLst>
            <pc:docMk/>
            <pc:sldMk cId="3659274882" sldId="272"/>
            <ac:spMk id="9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25:19.140" v="103"/>
          <ac:spMkLst>
            <pc:docMk/>
            <pc:sldMk cId="3659274882" sldId="272"/>
            <ac:spMk id="10" creationId="{00000000-0000-0000-0000-000000000000}"/>
          </ac:spMkLst>
        </pc:spChg>
        <pc:picChg chg="add">
          <ac:chgData name="Badejo, Folayemisi" userId="51d54546-2242-410b-b4d2-4a689fc4cbd7" providerId="ADAL" clId="{D692F7FD-8DFF-48B3-87B7-F787D0F4AE33}" dt="2018-09-10T22:25:22.599" v="104"/>
          <ac:picMkLst>
            <pc:docMk/>
            <pc:sldMk cId="3659274882" sldId="272"/>
            <ac:picMk id="2" creationId="{D31F38C3-3727-492A-BDA2-62525835DEF7}"/>
          </ac:picMkLst>
        </pc:picChg>
        <pc:picChg chg="del">
          <ac:chgData name="Badejo, Folayemisi" userId="51d54546-2242-410b-b4d2-4a689fc4cbd7" providerId="ADAL" clId="{D692F7FD-8DFF-48B3-87B7-F787D0F4AE33}" dt="2018-09-10T22:25:19.140" v="103"/>
          <ac:picMkLst>
            <pc:docMk/>
            <pc:sldMk cId="3659274882" sldId="272"/>
            <ac:picMk id="3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5:19.140" v="103"/>
          <ac:picMkLst>
            <pc:docMk/>
            <pc:sldMk cId="3659274882" sldId="272"/>
            <ac:picMk id="4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5:19.140" v="103"/>
          <ac:picMkLst>
            <pc:docMk/>
            <pc:sldMk cId="3659274882" sldId="272"/>
            <ac:picMk id="5" creationId="{00000000-0000-0000-0000-000000000000}"/>
          </ac:picMkLst>
        </pc:picChg>
        <pc:picChg chg="del">
          <ac:chgData name="Badejo, Folayemisi" userId="51d54546-2242-410b-b4d2-4a689fc4cbd7" providerId="ADAL" clId="{D692F7FD-8DFF-48B3-87B7-F787D0F4AE33}" dt="2018-09-10T22:25:19.140" v="103"/>
          <ac:picMkLst>
            <pc:docMk/>
            <pc:sldMk cId="3659274882" sldId="272"/>
            <ac:picMk id="11" creationId="{00000000-0000-0000-0000-000000000000}"/>
          </ac:picMkLst>
        </pc:picChg>
      </pc:sldChg>
      <pc:sldChg chg="addSp delSp modSp modNotesTx">
        <pc:chgData name="Badejo, Folayemisi" userId="51d54546-2242-410b-b4d2-4a689fc4cbd7" providerId="ADAL" clId="{D692F7FD-8DFF-48B3-87B7-F787D0F4AE33}" dt="2018-09-10T22:30:05.528" v="197" actId="20577"/>
        <pc:sldMkLst>
          <pc:docMk/>
          <pc:sldMk cId="97326051" sldId="273"/>
        </pc:sldMkLst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2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3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4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5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7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8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9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10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11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0.731" v="3" actId="478"/>
          <ac:spMkLst>
            <pc:docMk/>
            <pc:sldMk cId="97326051" sldId="273"/>
            <ac:spMk id="12" creationId="{DF221012-8C88-44EE-B58E-46E7D3058D1C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14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15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16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7:57.846" v="2" actId="478"/>
          <ac:spMkLst>
            <pc:docMk/>
            <pc:sldMk cId="97326051" sldId="273"/>
            <ac:spMk id="17" creationId="{96448696-7A81-4CC1-8588-3DCCFB25135B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18" creationId="{00000000-0000-0000-0000-000000000000}"/>
          </ac:spMkLst>
        </pc:spChg>
        <pc:spChg chg="del">
          <ac:chgData name="Badejo, Folayemisi" userId="51d54546-2242-410b-b4d2-4a689fc4cbd7" providerId="ADAL" clId="{D692F7FD-8DFF-48B3-87B7-F787D0F4AE33}" dt="2018-09-10T22:18:04.609" v="4"/>
          <ac:spMkLst>
            <pc:docMk/>
            <pc:sldMk cId="97326051" sldId="273"/>
            <ac:spMk id="19" creationId="{00000000-0000-0000-0000-000000000000}"/>
          </ac:spMkLst>
        </pc:spChg>
        <pc:spChg chg="add del mod">
          <ac:chgData name="Badejo, Folayemisi" userId="51d54546-2242-410b-b4d2-4a689fc4cbd7" providerId="ADAL" clId="{D692F7FD-8DFF-48B3-87B7-F787D0F4AE33}" dt="2018-09-10T22:18:08.019" v="6" actId="478"/>
          <ac:spMkLst>
            <pc:docMk/>
            <pc:sldMk cId="97326051" sldId="273"/>
            <ac:spMk id="21" creationId="{D23491EC-5B0B-447A-96DC-CEA23C31A43A}"/>
          </ac:spMkLst>
        </pc:spChg>
        <pc:spChg chg="add del mod">
          <ac:chgData name="Badejo, Folayemisi" userId="51d54546-2242-410b-b4d2-4a689fc4cbd7" providerId="ADAL" clId="{D692F7FD-8DFF-48B3-87B7-F787D0F4AE33}" dt="2018-09-10T22:18:06.748" v="5" actId="478"/>
          <ac:spMkLst>
            <pc:docMk/>
            <pc:sldMk cId="97326051" sldId="273"/>
            <ac:spMk id="22" creationId="{98504AFB-51B9-473E-8644-8C6462FE27C8}"/>
          </ac:spMkLst>
        </pc:spChg>
        <pc:picChg chg="del">
          <ac:chgData name="Badejo, Folayemisi" userId="51d54546-2242-410b-b4d2-4a689fc4cbd7" providerId="ADAL" clId="{D692F7FD-8DFF-48B3-87B7-F787D0F4AE33}" dt="2018-09-10T22:18:04.609" v="4"/>
          <ac:picMkLst>
            <pc:docMk/>
            <pc:sldMk cId="97326051" sldId="273"/>
            <ac:picMk id="6" creationId="{00000000-0000-0000-0000-000000000000}"/>
          </ac:picMkLst>
        </pc:picChg>
        <pc:picChg chg="add">
          <ac:chgData name="Badejo, Folayemisi" userId="51d54546-2242-410b-b4d2-4a689fc4cbd7" providerId="ADAL" clId="{D692F7FD-8DFF-48B3-87B7-F787D0F4AE33}" dt="2018-09-10T22:18:09.890" v="7"/>
          <ac:picMkLst>
            <pc:docMk/>
            <pc:sldMk cId="97326051" sldId="273"/>
            <ac:picMk id="23" creationId="{BB5006C7-F5A7-4FC1-AE28-6015EF04ADD0}"/>
          </ac:picMkLst>
        </pc:picChg>
        <pc:inkChg chg="del">
          <ac:chgData name="Badejo, Folayemisi" userId="51d54546-2242-410b-b4d2-4a689fc4cbd7" providerId="ADAL" clId="{D692F7FD-8DFF-48B3-87B7-F787D0F4AE33}" dt="2018-09-10T22:17:55.523" v="1" actId="478"/>
          <ac:inkMkLst>
            <pc:docMk/>
            <pc:sldMk cId="97326051" sldId="273"/>
            <ac:inkMk id="20" creationId="{FDA10627-E78B-4479-8700-35588663791D}"/>
          </ac:inkMkLst>
        </pc:inkChg>
        <pc:cxnChg chg="del">
          <ac:chgData name="Badejo, Folayemisi" userId="51d54546-2242-410b-b4d2-4a689fc4cbd7" providerId="ADAL" clId="{D692F7FD-8DFF-48B3-87B7-F787D0F4AE33}" dt="2018-09-10T22:18:04.609" v="4"/>
          <ac:cxnSpMkLst>
            <pc:docMk/>
            <pc:sldMk cId="97326051" sldId="273"/>
            <ac:cxnSpMk id="13" creationId="{00000000-0000-0000-0000-000000000000}"/>
          </ac:cxnSpMkLst>
        </pc:cxnChg>
      </pc:sldChg>
      <pc:sldChg chg="del">
        <pc:chgData name="Badejo, Folayemisi" userId="51d54546-2242-410b-b4d2-4a689fc4cbd7" providerId="ADAL" clId="{D692F7FD-8DFF-48B3-87B7-F787D0F4AE33}" dt="2018-09-10T22:18:19.952" v="8" actId="2696"/>
        <pc:sldMkLst>
          <pc:docMk/>
          <pc:sldMk cId="1910410623" sldId="274"/>
        </pc:sldMkLst>
      </pc:sldChg>
      <pc:sldChg chg="addSp delSp modSp">
        <pc:chgData name="Badejo, Folayemisi" userId="51d54546-2242-410b-b4d2-4a689fc4cbd7" providerId="ADAL" clId="{D692F7FD-8DFF-48B3-87B7-F787D0F4AE33}" dt="2018-09-10T22:18:50.781" v="17"/>
        <pc:sldMkLst>
          <pc:docMk/>
          <pc:sldMk cId="2178573682" sldId="275"/>
        </pc:sldMkLst>
        <pc:spChg chg="del">
          <ac:chgData name="Badejo, Folayemisi" userId="51d54546-2242-410b-b4d2-4a689fc4cbd7" providerId="ADAL" clId="{D692F7FD-8DFF-48B3-87B7-F787D0F4AE33}" dt="2018-09-10T22:18:46.071" v="14"/>
          <ac:spMkLst>
            <pc:docMk/>
            <pc:sldMk cId="2178573682" sldId="275"/>
            <ac:spMk id="2" creationId="{00000000-0000-0000-0000-000000000000}"/>
          </ac:spMkLst>
        </pc:spChg>
        <pc:spChg chg="del mod">
          <ac:chgData name="Badejo, Folayemisi" userId="51d54546-2242-410b-b4d2-4a689fc4cbd7" providerId="ADAL" clId="{D692F7FD-8DFF-48B3-87B7-F787D0F4AE33}" dt="2018-09-10T22:18:46.071" v="14"/>
          <ac:spMkLst>
            <pc:docMk/>
            <pc:sldMk cId="2178573682" sldId="275"/>
            <ac:spMk id="3" creationId="{00000000-0000-0000-0000-000000000000}"/>
          </ac:spMkLst>
        </pc:spChg>
        <pc:spChg chg="add del mod">
          <ac:chgData name="Badejo, Folayemisi" userId="51d54546-2242-410b-b4d2-4a689fc4cbd7" providerId="ADAL" clId="{D692F7FD-8DFF-48B3-87B7-F787D0F4AE33}" dt="2018-09-10T22:18:47.890" v="15" actId="478"/>
          <ac:spMkLst>
            <pc:docMk/>
            <pc:sldMk cId="2178573682" sldId="275"/>
            <ac:spMk id="5" creationId="{170D0F20-074B-4CB9-BB11-7BAD675BBAFF}"/>
          </ac:spMkLst>
        </pc:spChg>
        <pc:spChg chg="add del mod">
          <ac:chgData name="Badejo, Folayemisi" userId="51d54546-2242-410b-b4d2-4a689fc4cbd7" providerId="ADAL" clId="{D692F7FD-8DFF-48B3-87B7-F787D0F4AE33}" dt="2018-09-10T22:18:49.261" v="16" actId="478"/>
          <ac:spMkLst>
            <pc:docMk/>
            <pc:sldMk cId="2178573682" sldId="275"/>
            <ac:spMk id="6" creationId="{E6CED1AB-95ED-466E-9DC1-654944A1D7A4}"/>
          </ac:spMkLst>
        </pc:spChg>
        <pc:picChg chg="add">
          <ac:chgData name="Badejo, Folayemisi" userId="51d54546-2242-410b-b4d2-4a689fc4cbd7" providerId="ADAL" clId="{D692F7FD-8DFF-48B3-87B7-F787D0F4AE33}" dt="2018-09-10T22:18:50.781" v="17"/>
          <ac:picMkLst>
            <pc:docMk/>
            <pc:sldMk cId="2178573682" sldId="275"/>
            <ac:picMk id="7" creationId="{8FDB73B8-47BF-4387-B9FC-AAB88D2009C6}"/>
          </ac:picMkLst>
        </pc:picChg>
      </pc:sldChg>
      <pc:sldChg chg="addSp delSp modSp">
        <pc:chgData name="Badejo, Folayemisi" userId="51d54546-2242-410b-b4d2-4a689fc4cbd7" providerId="ADAL" clId="{D692F7FD-8DFF-48B3-87B7-F787D0F4AE33}" dt="2018-09-10T22:21:37.147" v="59" actId="1076"/>
        <pc:sldMkLst>
          <pc:docMk/>
          <pc:sldMk cId="1113531731" sldId="276"/>
        </pc:sldMkLst>
        <pc:spChg chg="del">
          <ac:chgData name="Badejo, Folayemisi" userId="51d54546-2242-410b-b4d2-4a689fc4cbd7" providerId="ADAL" clId="{D692F7FD-8DFF-48B3-87B7-F787D0F4AE33}" dt="2018-09-10T22:21:29.858" v="56" actId="478"/>
          <ac:spMkLst>
            <pc:docMk/>
            <pc:sldMk cId="1113531731" sldId="276"/>
            <ac:spMk id="2" creationId="{00000000-0000-0000-0000-000000000000}"/>
          </ac:spMkLst>
        </pc:spChg>
        <pc:spChg chg="del mod">
          <ac:chgData name="Badejo, Folayemisi" userId="51d54546-2242-410b-b4d2-4a689fc4cbd7" providerId="ADAL" clId="{D692F7FD-8DFF-48B3-87B7-F787D0F4AE33}" dt="2018-09-10T22:21:20.113" v="52"/>
          <ac:spMkLst>
            <pc:docMk/>
            <pc:sldMk cId="1113531731" sldId="276"/>
            <ac:spMk id="3" creationId="{00000000-0000-0000-0000-000000000000}"/>
          </ac:spMkLst>
        </pc:spChg>
        <pc:spChg chg="add del mod">
          <ac:chgData name="Badejo, Folayemisi" userId="51d54546-2242-410b-b4d2-4a689fc4cbd7" providerId="ADAL" clId="{D692F7FD-8DFF-48B3-87B7-F787D0F4AE33}" dt="2018-09-10T22:21:22.524" v="53" actId="478"/>
          <ac:spMkLst>
            <pc:docMk/>
            <pc:sldMk cId="1113531731" sldId="276"/>
            <ac:spMk id="5" creationId="{291FBA37-DD04-43F5-AF9A-0081AFE45FCF}"/>
          </ac:spMkLst>
        </pc:spChg>
        <pc:spChg chg="add del mod">
          <ac:chgData name="Badejo, Folayemisi" userId="51d54546-2242-410b-b4d2-4a689fc4cbd7" providerId="ADAL" clId="{D692F7FD-8DFF-48B3-87B7-F787D0F4AE33}" dt="2018-09-10T22:21:33.247" v="57" actId="478"/>
          <ac:spMkLst>
            <pc:docMk/>
            <pc:sldMk cId="1113531731" sldId="276"/>
            <ac:spMk id="8" creationId="{9F6BC1B2-EEE2-44AB-9AD2-3E77D38CF686}"/>
          </ac:spMkLst>
        </pc:spChg>
        <pc:picChg chg="mod">
          <ac:chgData name="Badejo, Folayemisi" userId="51d54546-2242-410b-b4d2-4a689fc4cbd7" providerId="ADAL" clId="{D692F7FD-8DFF-48B3-87B7-F787D0F4AE33}" dt="2018-09-10T22:21:37.147" v="59" actId="1076"/>
          <ac:picMkLst>
            <pc:docMk/>
            <pc:sldMk cId="1113531731" sldId="276"/>
            <ac:picMk id="4" creationId="{00000000-0000-0000-0000-000000000000}"/>
          </ac:picMkLst>
        </pc:picChg>
        <pc:picChg chg="add mod">
          <ac:chgData name="Badejo, Folayemisi" userId="51d54546-2242-410b-b4d2-4a689fc4cbd7" providerId="ADAL" clId="{D692F7FD-8DFF-48B3-87B7-F787D0F4AE33}" dt="2018-09-10T22:21:35.543" v="58" actId="1076"/>
          <ac:picMkLst>
            <pc:docMk/>
            <pc:sldMk cId="1113531731" sldId="276"/>
            <ac:picMk id="6" creationId="{8972159C-8FEE-4336-9A44-5B8FC703F811}"/>
          </ac:picMkLst>
        </pc:picChg>
      </pc:sldChg>
      <pc:sldChg chg="del">
        <pc:chgData name="Badejo, Folayemisi" userId="51d54546-2242-410b-b4d2-4a689fc4cbd7" providerId="ADAL" clId="{D692F7FD-8DFF-48B3-87B7-F787D0F4AE33}" dt="2018-09-10T22:27:36.310" v="124" actId="2696"/>
        <pc:sldMkLst>
          <pc:docMk/>
          <pc:sldMk cId="2276923098" sldId="277"/>
        </pc:sldMkLst>
      </pc:sldChg>
      <pc:sldChg chg="del">
        <pc:chgData name="Badejo, Folayemisi" userId="51d54546-2242-410b-b4d2-4a689fc4cbd7" providerId="ADAL" clId="{D692F7FD-8DFF-48B3-87B7-F787D0F4AE33}" dt="2018-09-10T22:17:50.710" v="0" actId="2696"/>
        <pc:sldMkLst>
          <pc:docMk/>
          <pc:sldMk cId="1510649064" sldId="278"/>
        </pc:sldMkLst>
      </pc:sldChg>
      <pc:sldChg chg="del">
        <pc:chgData name="Badejo, Folayemisi" userId="51d54546-2242-410b-b4d2-4a689fc4cbd7" providerId="ADAL" clId="{D692F7FD-8DFF-48B3-87B7-F787D0F4AE33}" dt="2018-09-10T22:27:30.858" v="123" actId="2696"/>
        <pc:sldMkLst>
          <pc:docMk/>
          <pc:sldMk cId="4036671171" sldId="279"/>
        </pc:sldMkLst>
      </pc:sldChg>
      <pc:sldChg chg="del">
        <pc:chgData name="Badejo, Folayemisi" userId="51d54546-2242-410b-b4d2-4a689fc4cbd7" providerId="ADAL" clId="{D692F7FD-8DFF-48B3-87B7-F787D0F4AE33}" dt="2018-09-10T22:25:56.566" v="106" actId="2696"/>
        <pc:sldMkLst>
          <pc:docMk/>
          <pc:sldMk cId="1899643927" sldId="297"/>
        </pc:sldMkLst>
      </pc:sldChg>
      <pc:sldChg chg="del">
        <pc:chgData name="Badejo, Folayemisi" userId="51d54546-2242-410b-b4d2-4a689fc4cbd7" providerId="ADAL" clId="{D692F7FD-8DFF-48B3-87B7-F787D0F4AE33}" dt="2018-09-10T22:25:53.946" v="105" actId="2696"/>
        <pc:sldMkLst>
          <pc:docMk/>
          <pc:sldMk cId="4212080391" sldId="299"/>
        </pc:sldMkLst>
      </pc:sldChg>
      <pc:sldChg chg="del">
        <pc:chgData name="Badejo, Folayemisi" userId="51d54546-2242-410b-b4d2-4a689fc4cbd7" providerId="ADAL" clId="{D692F7FD-8DFF-48B3-87B7-F787D0F4AE33}" dt="2018-09-10T22:21:50.943" v="60" actId="2696"/>
        <pc:sldMkLst>
          <pc:docMk/>
          <pc:sldMk cId="1262026955" sldId="300"/>
        </pc:sldMkLst>
      </pc:sldChg>
      <pc:sldChg chg="del">
        <pc:chgData name="Badejo, Folayemisi" userId="51d54546-2242-410b-b4d2-4a689fc4cbd7" providerId="ADAL" clId="{D692F7FD-8DFF-48B3-87B7-F787D0F4AE33}" dt="2018-09-10T22:26:02.375" v="107" actId="2696"/>
        <pc:sldMkLst>
          <pc:docMk/>
          <pc:sldMk cId="731025347" sldId="30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49B6C9-FEFC-4914-84E1-E373456E131E}" type="doc">
      <dgm:prSet loTypeId="urn:microsoft.com/office/officeart/2005/8/layout/process4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BC57FD-8826-49C8-8243-58067E93561A}">
      <dgm:prSet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Bernard MT Condensed" panose="02050806060905020404" pitchFamily="18" charset="0"/>
            </a:rPr>
            <a:t>Energy can neither be created nor destroyed. </a:t>
          </a:r>
        </a:p>
      </dgm:t>
    </dgm:pt>
    <dgm:pt modelId="{098DE7FA-080C-4766-8494-3D3721AAEA90}" type="parTrans" cxnId="{C5D94A91-1734-46FC-AAEE-BEBB2D3CB828}">
      <dgm:prSet/>
      <dgm:spPr/>
      <dgm:t>
        <a:bodyPr/>
        <a:lstStyle/>
        <a:p>
          <a:endParaRPr lang="en-US"/>
        </a:p>
      </dgm:t>
    </dgm:pt>
    <dgm:pt modelId="{ECD47709-495D-48BB-8658-033A162238E9}" type="sibTrans" cxnId="{C5D94A91-1734-46FC-AAEE-BEBB2D3CB828}">
      <dgm:prSet/>
      <dgm:spPr/>
      <dgm:t>
        <a:bodyPr/>
        <a:lstStyle/>
        <a:p>
          <a:endParaRPr lang="en-US"/>
        </a:p>
      </dgm:t>
    </dgm:pt>
    <dgm:pt modelId="{7DFA9DB2-FA26-4624-AD32-43D99E2DC95D}">
      <dgm:prSet/>
      <dgm:spPr>
        <a:solidFill>
          <a:srgbClr val="8BE1FF"/>
        </a:solidFill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But it can be changed (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transformed</a:t>
          </a:r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!) from one form of energy to another!</a:t>
          </a:r>
        </a:p>
      </dgm:t>
    </dgm:pt>
    <dgm:pt modelId="{031132BB-BDA3-40F9-ADBE-B7695D86F051}" type="parTrans" cxnId="{C94F548E-4E65-4423-AD1D-6F959A22F6EF}">
      <dgm:prSet/>
      <dgm:spPr/>
      <dgm:t>
        <a:bodyPr/>
        <a:lstStyle/>
        <a:p>
          <a:endParaRPr lang="en-US"/>
        </a:p>
      </dgm:t>
    </dgm:pt>
    <dgm:pt modelId="{ABDD083B-7C31-437A-ADE2-4E9150D3FFC2}" type="sibTrans" cxnId="{C94F548E-4E65-4423-AD1D-6F959A22F6EF}">
      <dgm:prSet/>
      <dgm:spPr/>
      <dgm:t>
        <a:bodyPr/>
        <a:lstStyle/>
        <a:p>
          <a:endParaRPr lang="en-US"/>
        </a:p>
      </dgm:t>
    </dgm:pt>
    <dgm:pt modelId="{C69A498D-749A-48C7-93CD-78AFA1EA00BD}" type="pres">
      <dgm:prSet presAssocID="{0049B6C9-FEFC-4914-84E1-E373456E131E}" presName="Name0" presStyleCnt="0">
        <dgm:presLayoutVars>
          <dgm:dir/>
          <dgm:animLvl val="lvl"/>
          <dgm:resizeHandles val="exact"/>
        </dgm:presLayoutVars>
      </dgm:prSet>
      <dgm:spPr/>
    </dgm:pt>
    <dgm:pt modelId="{50C7217A-3C65-4972-B5E7-8C6E931AF47F}" type="pres">
      <dgm:prSet presAssocID="{7DFA9DB2-FA26-4624-AD32-43D99E2DC95D}" presName="boxAndChildren" presStyleCnt="0"/>
      <dgm:spPr/>
    </dgm:pt>
    <dgm:pt modelId="{EA923DA8-3B2F-47BF-9543-70F49D80ECAA}" type="pres">
      <dgm:prSet presAssocID="{7DFA9DB2-FA26-4624-AD32-43D99E2DC95D}" presName="parentTextBox" presStyleLbl="node1" presStyleIdx="0" presStyleCnt="2"/>
      <dgm:spPr/>
    </dgm:pt>
    <dgm:pt modelId="{98F4066E-425E-4328-BAED-1930AB276754}" type="pres">
      <dgm:prSet presAssocID="{ECD47709-495D-48BB-8658-033A162238E9}" presName="sp" presStyleCnt="0"/>
      <dgm:spPr/>
    </dgm:pt>
    <dgm:pt modelId="{A878B791-F9B1-402D-A7CA-5739964770C6}" type="pres">
      <dgm:prSet presAssocID="{5DBC57FD-8826-49C8-8243-58067E93561A}" presName="arrowAndChildren" presStyleCnt="0"/>
      <dgm:spPr/>
    </dgm:pt>
    <dgm:pt modelId="{D0E232A9-15C3-46A3-B5B7-C59154DF527D}" type="pres">
      <dgm:prSet presAssocID="{5DBC57FD-8826-49C8-8243-58067E93561A}" presName="parentTextArrow" presStyleLbl="node1" presStyleIdx="1" presStyleCnt="2"/>
      <dgm:spPr/>
    </dgm:pt>
  </dgm:ptLst>
  <dgm:cxnLst>
    <dgm:cxn modelId="{6565EF49-7B9D-4D53-94B6-FBACE74D4718}" type="presOf" srcId="{7DFA9DB2-FA26-4624-AD32-43D99E2DC95D}" destId="{EA923DA8-3B2F-47BF-9543-70F49D80ECAA}" srcOrd="0" destOrd="0" presId="urn:microsoft.com/office/officeart/2005/8/layout/process4"/>
    <dgm:cxn modelId="{65D6BF59-8189-41C4-9F0F-BD53637C531A}" type="presOf" srcId="{0049B6C9-FEFC-4914-84E1-E373456E131E}" destId="{C69A498D-749A-48C7-93CD-78AFA1EA00BD}" srcOrd="0" destOrd="0" presId="urn:microsoft.com/office/officeart/2005/8/layout/process4"/>
    <dgm:cxn modelId="{7170FA84-A09D-464D-AE28-B6713DF9897A}" type="presOf" srcId="{5DBC57FD-8826-49C8-8243-58067E93561A}" destId="{D0E232A9-15C3-46A3-B5B7-C59154DF527D}" srcOrd="0" destOrd="0" presId="urn:microsoft.com/office/officeart/2005/8/layout/process4"/>
    <dgm:cxn modelId="{C94F548E-4E65-4423-AD1D-6F959A22F6EF}" srcId="{0049B6C9-FEFC-4914-84E1-E373456E131E}" destId="{7DFA9DB2-FA26-4624-AD32-43D99E2DC95D}" srcOrd="1" destOrd="0" parTransId="{031132BB-BDA3-40F9-ADBE-B7695D86F051}" sibTransId="{ABDD083B-7C31-437A-ADE2-4E9150D3FFC2}"/>
    <dgm:cxn modelId="{C5D94A91-1734-46FC-AAEE-BEBB2D3CB828}" srcId="{0049B6C9-FEFC-4914-84E1-E373456E131E}" destId="{5DBC57FD-8826-49C8-8243-58067E93561A}" srcOrd="0" destOrd="0" parTransId="{098DE7FA-080C-4766-8494-3D3721AAEA90}" sibTransId="{ECD47709-495D-48BB-8658-033A162238E9}"/>
    <dgm:cxn modelId="{D0C90CED-DCC6-4F83-9F56-83437F9150B1}" type="presParOf" srcId="{C69A498D-749A-48C7-93CD-78AFA1EA00BD}" destId="{50C7217A-3C65-4972-B5E7-8C6E931AF47F}" srcOrd="0" destOrd="0" presId="urn:microsoft.com/office/officeart/2005/8/layout/process4"/>
    <dgm:cxn modelId="{575FC22B-BF9A-405C-8885-68488C81EE6F}" type="presParOf" srcId="{50C7217A-3C65-4972-B5E7-8C6E931AF47F}" destId="{EA923DA8-3B2F-47BF-9543-70F49D80ECAA}" srcOrd="0" destOrd="0" presId="urn:microsoft.com/office/officeart/2005/8/layout/process4"/>
    <dgm:cxn modelId="{A1488F9B-BBAE-4EED-A701-1FD43E5D2379}" type="presParOf" srcId="{C69A498D-749A-48C7-93CD-78AFA1EA00BD}" destId="{98F4066E-425E-4328-BAED-1930AB276754}" srcOrd="1" destOrd="0" presId="urn:microsoft.com/office/officeart/2005/8/layout/process4"/>
    <dgm:cxn modelId="{3B5BFAC0-01F3-4B7C-82CE-7B8E18EB3CCF}" type="presParOf" srcId="{C69A498D-749A-48C7-93CD-78AFA1EA00BD}" destId="{A878B791-F9B1-402D-A7CA-5739964770C6}" srcOrd="2" destOrd="0" presId="urn:microsoft.com/office/officeart/2005/8/layout/process4"/>
    <dgm:cxn modelId="{EB3BA03A-0C21-4148-A6EE-688881DFC314}" type="presParOf" srcId="{A878B791-F9B1-402D-A7CA-5739964770C6}" destId="{D0E232A9-15C3-46A3-B5B7-C59154DF527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23DA8-3B2F-47BF-9543-70F49D80ECAA}">
      <dsp:nvSpPr>
        <dsp:cNvPr id="0" name=""/>
        <dsp:cNvSpPr/>
      </dsp:nvSpPr>
      <dsp:spPr>
        <a:xfrm>
          <a:off x="0" y="3081379"/>
          <a:ext cx="6492875" cy="2021718"/>
        </a:xfrm>
        <a:prstGeom prst="rect">
          <a:avLst/>
        </a:prstGeom>
        <a:solidFill>
          <a:srgbClr val="8BE1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>
                  <a:lumMod val="95000"/>
                  <a:lumOff val="5000"/>
                </a:schemeClr>
              </a:solidFill>
            </a:rPr>
            <a:t>But it can be changed (</a:t>
          </a:r>
          <a:r>
            <a:rPr lang="en-US" sz="36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transformed</a:t>
          </a:r>
          <a:r>
            <a:rPr lang="en-US" sz="3600" kern="1200" dirty="0">
              <a:solidFill>
                <a:schemeClr val="tx1">
                  <a:lumMod val="95000"/>
                  <a:lumOff val="5000"/>
                </a:schemeClr>
              </a:solidFill>
            </a:rPr>
            <a:t>!) from one form of energy to another!</a:t>
          </a:r>
        </a:p>
      </dsp:txBody>
      <dsp:txXfrm>
        <a:off x="0" y="3081379"/>
        <a:ext cx="6492875" cy="2021718"/>
      </dsp:txXfrm>
    </dsp:sp>
    <dsp:sp modelId="{D0E232A9-15C3-46A3-B5B7-C59154DF527D}">
      <dsp:nvSpPr>
        <dsp:cNvPr id="0" name=""/>
        <dsp:cNvSpPr/>
      </dsp:nvSpPr>
      <dsp:spPr>
        <a:xfrm rot="10800000">
          <a:off x="0" y="2302"/>
          <a:ext cx="6492875" cy="3109402"/>
        </a:xfrm>
        <a:prstGeom prst="upArrowCallout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  <a:latin typeface="Bernard MT Condensed" panose="02050806060905020404" pitchFamily="18" charset="0"/>
            </a:rPr>
            <a:t>Energy can neither be created nor destroyed. </a:t>
          </a:r>
        </a:p>
      </dsp:txBody>
      <dsp:txXfrm rot="10800000">
        <a:off x="0" y="2302"/>
        <a:ext cx="6492875" cy="2020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07T13:11:02.6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54 18 88,'-3'-2'-43,"1"0"33,-3-1 71,-1-1 99,-9-1 315,10 4-363,1 1-76,-1-1-59,1 1-71,0 0-84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07T13:11:03.7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 71 6121,'-2'2'392,"1"-1"-47,-1 1-45,1-2-42,0 1-42,0-1-38,0 0-39,0 0-35,-1-1 4,1-1-121,0-1-108,1-1-93,-1-1-145,1 0-89,0-4-281,2-6-557,-2 9 760,1 1 163,-1 1 37,0 0 46,1 0 57,-1 1 67,0 0 76,0 1 86,-1 0 96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1D173-6081-4870-A9C7-8D76560E4374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26843-4E30-42C4-87DD-45746282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0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Teacher note- cut out and have students paste in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26843-4E30-42C4-87DD-4574628245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Teacher note- student note-sheet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26843-4E30-42C4-87DD-4574628245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0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0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1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2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8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6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4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5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4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BA5BD-8FE4-438D-99BE-835E7E9AA6E6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C22C0-7F79-4F0E-8444-6B6BDBB03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8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63CB7-2307-4310-95E3-EE98D7A90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8" y="458608"/>
            <a:ext cx="4926946" cy="183576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2AEF5-490F-4D5B-88A8-DD2A8CC8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8" y="2622688"/>
            <a:ext cx="4926946" cy="183576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282D7-EDCD-4C32-BC36-032BFB7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8" y="4563632"/>
            <a:ext cx="4926946" cy="183576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B1092-0E33-4C5C-B708-8150B958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8608"/>
            <a:ext cx="4926946" cy="183576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2805B4-D976-46A7-BEFC-CA12B6C3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1119"/>
            <a:ext cx="4926946" cy="183576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225CB8-3F90-453F-B4BE-C66958D1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3632"/>
            <a:ext cx="4926946" cy="183576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74304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Arial Rounded MT Bold" panose="020F0704030504030204" pitchFamily="34" charset="0"/>
              </a:rPr>
              <a:t>Energy Efficiency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1828800"/>
            <a:ext cx="10823713" cy="2144913"/>
          </a:xfrm>
          <a:ln w="571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4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entury Gothic" panose="020B0502020202020204" pitchFamily="34" charset="0"/>
              </a:rPr>
              <a:t>ENERGY EFFICIENCY = ENERGY OUT  </a:t>
            </a:r>
          </a:p>
          <a:p>
            <a:pPr marL="3200400" lvl="7" indent="0">
              <a:lnSpc>
                <a:spcPct val="100000"/>
              </a:lnSpc>
              <a:buNone/>
            </a:pPr>
            <a:r>
              <a:rPr lang="en-US" sz="4000" dirty="0">
                <a:latin typeface="Century Gothic" panose="020B0502020202020204" pitchFamily="34" charset="0"/>
              </a:rPr>
              <a:t>                  ENERGY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0" y="2871374"/>
            <a:ext cx="1825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X100%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175513" y="3225317"/>
            <a:ext cx="29684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2078849"/>
            <a:ext cx="185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useful</a:t>
            </a:r>
            <a:endParaRPr lang="en-US" sz="3200" i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E80B-5CBF-4A00-B87A-688DAA90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84" y="4621834"/>
            <a:ext cx="797425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3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59776" y="3032292"/>
            <a:ext cx="7569061" cy="2372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2159C-8FEE-4336-9A44-5B8FC703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2" y="855832"/>
            <a:ext cx="10516511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1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light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48" y="836267"/>
            <a:ext cx="2248935" cy="312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/>
          <p:cNvSpPr/>
          <p:nvPr/>
        </p:nvSpPr>
        <p:spPr>
          <a:xfrm>
            <a:off x="689113" y="1298713"/>
            <a:ext cx="2040835" cy="17550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120J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Electrical Energy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4356031" y="1457739"/>
            <a:ext cx="1952004" cy="1552299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75J Light Energy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4356031" y="3010038"/>
            <a:ext cx="1736035" cy="7620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45J Heat Energy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5435" t="37868" r="13152" b="39125"/>
          <a:stretch/>
        </p:blipFill>
        <p:spPr>
          <a:xfrm>
            <a:off x="5875013" y="0"/>
            <a:ext cx="6316987" cy="1330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6313" t="41091" r="14570" b="41951"/>
          <a:stretch/>
        </p:blipFill>
        <p:spPr>
          <a:xfrm>
            <a:off x="6506662" y="2268814"/>
            <a:ext cx="4196978" cy="1374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04383" y="1751475"/>
            <a:ext cx="185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050"/>
                </a:solidFill>
              </a:rPr>
              <a:t>useful</a:t>
            </a:r>
            <a:endParaRPr lang="en-US" sz="3200" i="1" dirty="0">
              <a:solidFill>
                <a:srgbClr val="00B05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47103" y="1468231"/>
            <a:ext cx="2758420" cy="141603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&quot;Not Allowed&quot; Symbol 11"/>
          <p:cNvSpPr/>
          <p:nvPr/>
        </p:nvSpPr>
        <p:spPr>
          <a:xfrm>
            <a:off x="4833109" y="2955930"/>
            <a:ext cx="1258957" cy="781878"/>
          </a:xfrm>
          <a:prstGeom prst="noSmoking">
            <a:avLst>
              <a:gd name="adj" fmla="val 55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6662" y="3750316"/>
            <a:ext cx="3670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 75J</a:t>
            </a:r>
          </a:p>
          <a:p>
            <a:r>
              <a:rPr lang="en-US" sz="3600" dirty="0">
                <a:latin typeface="Century Gothic" panose="020B0502020202020204" pitchFamily="34" charset="0"/>
              </a:rPr>
              <a:t>120 J    X 100%</a:t>
            </a:r>
          </a:p>
        </p:txBody>
      </p:sp>
      <p:cxnSp>
        <p:nvCxnSpPr>
          <p:cNvPr id="15" name="Straight Connector 14"/>
          <p:cNvCxnSpPr>
            <a:stCxn id="13" idx="1"/>
          </p:cNvCxnSpPr>
          <p:nvPr/>
        </p:nvCxnSpPr>
        <p:spPr>
          <a:xfrm flipV="1">
            <a:off x="6506662" y="4333461"/>
            <a:ext cx="1211487" cy="170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2066" y="5272180"/>
            <a:ext cx="4678018" cy="523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= 62.5% Energy Efficient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0974EC-778D-48BC-8223-B6521512F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905" r="56736"/>
          <a:stretch/>
        </p:blipFill>
        <p:spPr>
          <a:xfrm>
            <a:off x="780804" y="3993552"/>
            <a:ext cx="4996420" cy="286444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646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1BD6A0-34C4-4B1D-B6FD-1BE373E65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LLElementaryDots" panose="02000603000000000000" pitchFamily="2" charset="0"/>
                <a:ea typeface="LLElementaryDots" panose="02000603000000000000" pitchFamily="2" charset="0"/>
              </a:rPr>
              <a:t>Energy Efficiency Task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LLElementaryDots" panose="02000603000000000000" pitchFamily="2" charset="0"/>
                <a:ea typeface="LLElementaryDots" panose="02000603000000000000" pitchFamily="2" charset="0"/>
              </a:rPr>
              <a:t>Use the energy efficiency equation to determine which of two appliances/ tools is more efficient!</a:t>
            </a:r>
          </a:p>
          <a:p>
            <a:endParaRPr lang="en-US" sz="4000" dirty="0">
              <a:latin typeface="LLElementaryDots" panose="02000603000000000000" pitchFamily="2" charset="0"/>
              <a:ea typeface="LLElementaryDots" panose="02000603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LLElementaryDots" panose="02000603000000000000" pitchFamily="2" charset="0"/>
              <a:ea typeface="LLElementaryDots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06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12491A-A848-45D4-9495-F8939EB8C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38" y="447797"/>
            <a:ext cx="11199323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F2681-EF7C-4A4C-8ADF-D1B0D5BF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14" y="206984"/>
            <a:ext cx="10937172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4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7F3833-0C70-4DC0-AF47-0FC8DC1F2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14" y="206984"/>
            <a:ext cx="10937172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4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0F794C-1881-48B7-94BB-DBE5B554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14" y="206984"/>
            <a:ext cx="10937172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2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F38C3-3727-492A-BDA2-62525835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14" y="206984"/>
            <a:ext cx="10937172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B5006C7-F5A7-4FC1-AE28-6015EF04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2" y="270998"/>
            <a:ext cx="11668755" cy="63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ener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62" y="291548"/>
            <a:ext cx="9220200" cy="6120842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72138"/>
            <a:ext cx="9687339" cy="1457739"/>
          </a:xfrm>
          <a:solidFill>
            <a:schemeClr val="bg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21371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DB73B8-47BF-4387-B9FC-AAB88D200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10" y="1246443"/>
            <a:ext cx="9169179" cy="43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The Law of Conservation of Energy: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529F8B-7B30-4D15-BFEA-EABB1DE0EE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54509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90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CE0F4-2F3E-4285-9355-B7EF6C33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2" y="661176"/>
            <a:ext cx="10754276" cy="55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9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nard MT Condensed" panose="02050806060905020404" pitchFamily="18" charset="0"/>
              </a:rPr>
              <a:t>Energy Transformation-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26" y="1690688"/>
            <a:ext cx="4383157" cy="1937992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What type of energy input does a lightbulb receive when it is plugged into a circuit? 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052" name="Picture 4" descr="Image result for light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3" y="3016251"/>
            <a:ext cx="2248935" cy="312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7165" y="3263421"/>
            <a:ext cx="3525079" cy="369332"/>
          </a:xfrm>
          <a:prstGeom prst="rect">
            <a:avLst/>
          </a:prstGeom>
          <a:solidFill>
            <a:srgbClr val="66FF66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entury Gothic" panose="020B0502020202020204" pitchFamily="34" charset="0"/>
              </a:rPr>
              <a:t>What energy goes 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87993-ED72-46C4-B7ED-9E0F17EFC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781" y="3995393"/>
            <a:ext cx="2999492" cy="1511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F08D4-4098-4E0D-AC5F-2505EF47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25" y="3348887"/>
            <a:ext cx="2993395" cy="1505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37BB1-C346-49A5-868D-32B7F366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325" y="5108009"/>
            <a:ext cx="2682472" cy="7986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DB7E86-7847-4398-832A-ABEA703E6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061" y="1273839"/>
            <a:ext cx="371278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/>
          <p:cNvSpPr/>
          <p:nvPr/>
        </p:nvSpPr>
        <p:spPr>
          <a:xfrm>
            <a:off x="609600" y="2319130"/>
            <a:ext cx="2888974" cy="147099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Electrical Energy</a:t>
            </a:r>
          </a:p>
        </p:txBody>
      </p:sp>
      <p:pic>
        <p:nvPicPr>
          <p:cNvPr id="5" name="Picture 4" descr="Image result for light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4" y="1492251"/>
            <a:ext cx="2248935" cy="312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/>
          <p:cNvSpPr/>
          <p:nvPr/>
        </p:nvSpPr>
        <p:spPr>
          <a:xfrm>
            <a:off x="5569537" y="1924087"/>
            <a:ext cx="2888974" cy="147099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Light Energy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5569537" y="3445915"/>
            <a:ext cx="2577548" cy="7620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Heat Energy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0139" y="0"/>
            <a:ext cx="54303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Is any of these energy forms considered </a:t>
            </a:r>
            <a:r>
              <a:rPr lang="en-US" sz="3200" b="1" u="sng" dirty="0">
                <a:latin typeface="Century Gothic" panose="020B0502020202020204" pitchFamily="34" charset="0"/>
              </a:rPr>
              <a:t>degraded</a:t>
            </a:r>
            <a:r>
              <a:rPr lang="en-US" sz="3200" dirty="0">
                <a:latin typeface="Century Gothic" panose="020B0502020202020204" pitchFamily="34" charset="0"/>
              </a:rPr>
              <a:t> energy?  </a:t>
            </a:r>
          </a:p>
          <a:p>
            <a:r>
              <a:rPr lang="en-US" sz="3200" dirty="0">
                <a:latin typeface="Century Gothic" panose="020B0502020202020204" pitchFamily="34" charset="0"/>
              </a:rPr>
              <a:t>(not needed) Which one?</a:t>
            </a:r>
          </a:p>
        </p:txBody>
      </p:sp>
      <p:sp>
        <p:nvSpPr>
          <p:cNvPr id="9" name="Oval 8"/>
          <p:cNvSpPr/>
          <p:nvPr/>
        </p:nvSpPr>
        <p:spPr>
          <a:xfrm>
            <a:off x="5088679" y="3199291"/>
            <a:ext cx="4267355" cy="14160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34539" y="4757530"/>
            <a:ext cx="3021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degraded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09600" y="2358886"/>
            <a:ext cx="2888974" cy="147099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Electrical Energy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5569537" y="1963843"/>
            <a:ext cx="2888974" cy="147099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Light Energy</a:t>
            </a:r>
          </a:p>
        </p:txBody>
      </p:sp>
      <p:sp>
        <p:nvSpPr>
          <p:cNvPr id="13" name="Arrow: Right 12"/>
          <p:cNvSpPr/>
          <p:nvPr/>
        </p:nvSpPr>
        <p:spPr>
          <a:xfrm>
            <a:off x="5569537" y="3485671"/>
            <a:ext cx="2577548" cy="7620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Heat Energy</a:t>
            </a:r>
          </a:p>
        </p:txBody>
      </p:sp>
    </p:spTree>
    <p:extLst>
      <p:ext uri="{BB962C8B-B14F-4D97-AF65-F5344CB8AC3E}">
        <p14:creationId xmlns:p14="http://schemas.microsoft.com/office/powerpoint/2010/main" val="347350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Rounded MT Bold" panose="020F0704030504030204" pitchFamily="34" charset="0"/>
              </a:rPr>
              <a:t>Energy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55528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Efficiency is the term used to describe how well something does it’s job and how little energy it requires to do that job.</a:t>
            </a:r>
          </a:p>
          <a:p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5005" y="3551273"/>
            <a:ext cx="5046612" cy="646331"/>
          </a:xfrm>
          <a:prstGeom prst="rect">
            <a:avLst/>
          </a:prstGeom>
          <a:solidFill>
            <a:srgbClr val="66FF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Why is this important?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6575" y="4401987"/>
            <a:ext cx="8612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Century Gothic" panose="020B0502020202020204" pitchFamily="34" charset="0"/>
              </a:rPr>
              <a:t>Knowing how energy efficient something is,  helps people to decide which device will cost less to use! </a:t>
            </a:r>
          </a:p>
        </p:txBody>
      </p:sp>
      <p:sp>
        <p:nvSpPr>
          <p:cNvPr id="8" name="AutoShape 3" descr="http://images.clipartpanda.com/thinking-clipart-pictures-of-people-thinking1-830x831.jpeg"/>
          <p:cNvSpPr>
            <a:spLocks noChangeAspect="1" noChangeArrowheads="1"/>
          </p:cNvSpPr>
          <p:nvPr/>
        </p:nvSpPr>
        <p:spPr bwMode="auto">
          <a:xfrm>
            <a:off x="3076575" y="404813"/>
            <a:ext cx="6038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7174" t="12542" r="26957" b="5882"/>
          <a:stretch/>
        </p:blipFill>
        <p:spPr>
          <a:xfrm>
            <a:off x="502745" y="4282664"/>
            <a:ext cx="2085695" cy="20854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4D4C92-0993-4BD2-BB98-97C133900689}"/>
                  </a:ext>
                </a:extLst>
              </p14:cNvPr>
              <p14:cNvContentPartPr/>
              <p14:nvPr/>
            </p14:nvContentPartPr>
            <p14:xfrm>
              <a:off x="8870369" y="843934"/>
              <a:ext cx="19440" cy="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4D4C92-0993-4BD2-BB98-97C1339006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2729" y="825934"/>
                <a:ext cx="55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19FA51-2DC1-4DB9-8F12-884A33EF1C38}"/>
                  </a:ext>
                </a:extLst>
              </p14:cNvPr>
              <p14:cNvContentPartPr/>
              <p14:nvPr/>
            </p14:nvContentPartPr>
            <p14:xfrm>
              <a:off x="8569049" y="1055974"/>
              <a:ext cx="5760" cy="28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19FA51-2DC1-4DB9-8F12-884A33EF1C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51049" y="1037974"/>
                <a:ext cx="4140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8996B22-0874-417F-95CB-9A92ED693CBA}"/>
</file>

<file path=customXml/itemProps2.xml><?xml version="1.0" encoding="utf-8"?>
<ds:datastoreItem xmlns:ds="http://schemas.openxmlformats.org/officeDocument/2006/customXml" ds:itemID="{D2D6C4E4-EC8C-4BE6-AE12-66E573F1CD97}"/>
</file>

<file path=customXml/itemProps3.xml><?xml version="1.0" encoding="utf-8"?>
<ds:datastoreItem xmlns:ds="http://schemas.openxmlformats.org/officeDocument/2006/customXml" ds:itemID="{4A7EFA3C-0FAB-42CF-9A8D-C440114B5C7E}"/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210</Words>
  <Application>Microsoft Office PowerPoint</Application>
  <PresentationFormat>Widescreen</PresentationFormat>
  <Paragraphs>41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Rounded MT Bold</vt:lpstr>
      <vt:lpstr>Bernard MT Condensed</vt:lpstr>
      <vt:lpstr>Calibri</vt:lpstr>
      <vt:lpstr>Calibri Light</vt:lpstr>
      <vt:lpstr>Century Gothic</vt:lpstr>
      <vt:lpstr>Cooper Black</vt:lpstr>
      <vt:lpstr>LLElementaryDots</vt:lpstr>
      <vt:lpstr>Office Theme</vt:lpstr>
      <vt:lpstr>PowerPoint Presentation</vt:lpstr>
      <vt:lpstr>PowerPoint Presentation</vt:lpstr>
      <vt:lpstr>Energy Efficiency</vt:lpstr>
      <vt:lpstr>PowerPoint Presentation</vt:lpstr>
      <vt:lpstr>The Law of Conservation of Energy:</vt:lpstr>
      <vt:lpstr>PowerPoint Presentation</vt:lpstr>
      <vt:lpstr>Energy Transformation-</vt:lpstr>
      <vt:lpstr>PowerPoint Presentation</vt:lpstr>
      <vt:lpstr>Energy Efficiency</vt:lpstr>
      <vt:lpstr>Energy Efficiency Equation</vt:lpstr>
      <vt:lpstr>PowerPoint Presentation</vt:lpstr>
      <vt:lpstr>PowerPoint Presentation</vt:lpstr>
      <vt:lpstr>PowerPoint Presentation</vt:lpstr>
      <vt:lpstr>Energy Efficiency Task Cards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Badejo, Folayemisi</dc:creator>
  <cp:lastModifiedBy>Badejo, Folayemisi</cp:lastModifiedBy>
  <cp:revision>1</cp:revision>
  <dcterms:created xsi:type="dcterms:W3CDTF">2018-09-10T22:22:27Z</dcterms:created>
  <dcterms:modified xsi:type="dcterms:W3CDTF">2018-09-10T22:30:30Z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63800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